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3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2" autoAdjust="0"/>
    <p:restoredTop sz="90929"/>
  </p:normalViewPr>
  <p:slideViewPr>
    <p:cSldViewPr>
      <p:cViewPr varScale="1">
        <p:scale>
          <a:sx n="75" d="100"/>
          <a:sy n="75" d="100"/>
        </p:scale>
        <p:origin x="64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4ABAFF1-3822-4F78-9486-5214F8EBB33F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ECE25C6-10C8-4B06-8643-7F719213CE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2754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910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32236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1648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891274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92144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1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1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597277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哦！主，撒冷是祢所建設，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來賜給世上所有蒙恩的罪人，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一切蒙血救贖，洗得潔淨者，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祢都賜給權柄可入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她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的門。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光是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她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榮耀已足使我羨慕，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何況我主祢是住在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她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中間，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怎不叫我被吸引注目遠處，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就是不見天時，也在想著天。 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514350"/>
          </a:xfrm>
          <a:prstGeom prst="rect">
            <a:avLst/>
          </a:prstGeom>
        </p:spPr>
        <p:txBody>
          <a:bodyPr/>
          <a:lstStyle/>
          <a:p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H543</a:t>
            </a:r>
            <a:r>
              <a:rPr lang="en-US" altLang="zh-TW" sz="2800" dirty="0">
                <a:ea typeface="細明體" pitchFamily="49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哦！主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撒冷是祢所建設</a:t>
            </a:r>
            <a:r>
              <a:rPr lang="zh-TW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  <a:cs typeface="Arial" charset="0"/>
              </a:rPr>
              <a:t>(1/4)</a:t>
            </a:r>
            <a:endParaRPr lang="en-US" altLang="zh-CN" sz="2400" i="1" dirty="0">
              <a:effectLst/>
              <a:latin typeface="Arial Narrow" pitchFamily="34" charset="0"/>
              <a:ea typeface="新細明體" pitchFamily="18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</a:t>
            </a:r>
            <a:r>
              <a:rPr lang="en-US" altLang="zh-CN" dirty="0">
                <a:latin typeface="Arial" charset="0"/>
                <a:ea typeface="宋体" pitchFamily="2" charset="-122"/>
              </a:rPr>
              <a:t>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哦！主，當我每想到撒冷，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我就切切想要看見祢的容顏，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我心盼望我能早日被提升，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好使我能早日依傍祢身邊。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我心真羨慕能早日到新地，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能同所有愛祢的人來愛祢，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時常歌頌祢的愛無邊無極，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時常紀念祢愛捨己的蹤跡。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</a:t>
            </a:r>
            <a:r>
              <a:rPr lang="en-US" altLang="zh-CN" dirty="0">
                <a:latin typeface="Arial" charset="0"/>
                <a:ea typeface="宋体" pitchFamily="2" charset="-122"/>
              </a:rPr>
              <a:t>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哦！主，我所歡喜和羨慕，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不是紅石綠寶，也非碧玉精金，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我所想念乃是祢，愛我的主！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祢是何等可愛，何等傾我心！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我求祢早日成全我的心願，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提接我到祢前，不再有別離，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好叫我與祢同住直到永遠，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常能看見祢，也常能聽見祢。 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</a:t>
            </a:r>
            <a:r>
              <a:rPr lang="en-US" altLang="zh-CN" dirty="0">
                <a:latin typeface="Arial" charset="0"/>
                <a:ea typeface="宋体" pitchFamily="2" charset="-122"/>
              </a:rPr>
              <a:t>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天堂是愛，是光，又是詩，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因為有祢在內作中心，並獎賞，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因為有祢自己和祢的豐姿，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才使天堂對我能成為天堂！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因為有了祢，萬物才得更新，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嘆息才成過去，眼淚才會乾，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我心才會滿了安息與歡欣，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主阿，為何祢不早日降郇山？ 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114</TotalTime>
  <Words>359</Words>
  <Application>Microsoft Office PowerPoint</Application>
  <PresentationFormat>On-screen Show (16:9)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宋体</vt:lpstr>
      <vt:lpstr>Microsoft JhengHei</vt:lpstr>
      <vt:lpstr>新細明體</vt:lpstr>
      <vt:lpstr>新細明體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H543  哦！主，撒冷是祢所建設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H543 哦！主，撒冷是祢所建設</dc:title>
  <dc:subject>Hymnary 聖徒詩歌</dc:subject>
  <dc:creator>Watchman Nee</dc:creator>
  <cp:lastModifiedBy>Timothy Liang</cp:lastModifiedBy>
  <cp:revision>27</cp:revision>
  <dcterms:created xsi:type="dcterms:W3CDTF">2001-11-16T23:06:47Z</dcterms:created>
  <dcterms:modified xsi:type="dcterms:W3CDTF">2017-08-06T13:30:14Z</dcterms:modified>
</cp:coreProperties>
</file>